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73" r:id="rId2"/>
    <p:sldId id="311" r:id="rId3"/>
    <p:sldId id="308" r:id="rId4"/>
    <p:sldId id="309" r:id="rId5"/>
    <p:sldId id="310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2" r:id="rId36"/>
    <p:sldId id="343" r:id="rId37"/>
    <p:sldId id="34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2" autoAdjust="0"/>
    <p:restoredTop sz="96625" autoAdjust="0"/>
  </p:normalViewPr>
  <p:slideViewPr>
    <p:cSldViewPr>
      <p:cViewPr varScale="1">
        <p:scale>
          <a:sx n="71" d="100"/>
          <a:sy n="71" d="100"/>
        </p:scale>
        <p:origin x="-11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B6493-7758-4759-9584-68D18AA4DFB7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8E2AC-79ED-4E74-A962-EB2B83E85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4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3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68.xml"/><Relationship Id="rId7" Type="http://schemas.openxmlformats.org/officeDocument/2006/relationships/image" Target="../media/image69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tags" Target="../tags/tag69.xml"/><Relationship Id="rId9" Type="http://schemas.openxmlformats.org/officeDocument/2006/relationships/image" Target="../media/image71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40.png"/><Relationship Id="rId18" Type="http://schemas.openxmlformats.org/officeDocument/2006/relationships/image" Target="../media/image77.png"/><Relationship Id="rId3" Type="http://schemas.openxmlformats.org/officeDocument/2006/relationships/tags" Target="../tags/tag72.xml"/><Relationship Id="rId21" Type="http://schemas.openxmlformats.org/officeDocument/2006/relationships/image" Target="../media/image80.png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6.png"/><Relationship Id="rId2" Type="http://schemas.openxmlformats.org/officeDocument/2006/relationships/tags" Target="../tags/tag71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image" Target="../media/image82.png"/><Relationship Id="rId5" Type="http://schemas.openxmlformats.org/officeDocument/2006/relationships/tags" Target="../tags/tag74.xml"/><Relationship Id="rId15" Type="http://schemas.openxmlformats.org/officeDocument/2006/relationships/image" Target="../media/image74.png"/><Relationship Id="rId23" Type="http://schemas.openxmlformats.org/officeDocument/2006/relationships/image" Target="../media/image65.png"/><Relationship Id="rId10" Type="http://schemas.openxmlformats.org/officeDocument/2006/relationships/tags" Target="../tags/tag79.xml"/><Relationship Id="rId19" Type="http://schemas.openxmlformats.org/officeDocument/2006/relationships/image" Target="../media/image78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73.tmp"/><Relationship Id="rId22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7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82.xml"/><Relationship Id="rId16" Type="http://schemas.openxmlformats.org/officeDocument/2006/relationships/image" Target="../media/image90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85.tmp"/><Relationship Id="rId5" Type="http://schemas.openxmlformats.org/officeDocument/2006/relationships/tags" Target="../tags/tag85.xml"/><Relationship Id="rId15" Type="http://schemas.openxmlformats.org/officeDocument/2006/relationships/image" Target="../media/image89.png"/><Relationship Id="rId10" Type="http://schemas.openxmlformats.org/officeDocument/2006/relationships/image" Target="../media/image84.tmp"/><Relationship Id="rId4" Type="http://schemas.openxmlformats.org/officeDocument/2006/relationships/tags" Target="../tags/tag84.xml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mp"/><Relationship Id="rId13" Type="http://schemas.openxmlformats.org/officeDocument/2006/relationships/image" Target="../media/image97.png"/><Relationship Id="rId3" Type="http://schemas.openxmlformats.org/officeDocument/2006/relationships/tags" Target="../tags/tag90.xml"/><Relationship Id="rId7" Type="http://schemas.openxmlformats.org/officeDocument/2006/relationships/image" Target="../media/image83.png"/><Relationship Id="rId12" Type="http://schemas.openxmlformats.org/officeDocument/2006/relationships/image" Target="../media/image9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5" Type="http://schemas.openxmlformats.org/officeDocument/2006/relationships/tags" Target="../tags/tag92.xml"/><Relationship Id="rId10" Type="http://schemas.openxmlformats.org/officeDocument/2006/relationships/image" Target="../media/image94.png"/><Relationship Id="rId4" Type="http://schemas.openxmlformats.org/officeDocument/2006/relationships/tags" Target="../tags/tag91.xml"/><Relationship Id="rId9" Type="http://schemas.openxmlformats.org/officeDocument/2006/relationships/image" Target="../media/image93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02.png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100.png"/><Relationship Id="rId5" Type="http://schemas.openxmlformats.org/officeDocument/2006/relationships/tags" Target="../tags/tag97.xml"/><Relationship Id="rId10" Type="http://schemas.openxmlformats.org/officeDocument/2006/relationships/image" Target="../media/image99.png"/><Relationship Id="rId4" Type="http://schemas.openxmlformats.org/officeDocument/2006/relationships/tags" Target="../tags/tag96.xml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8.tmp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7.tmp"/><Relationship Id="rId17" Type="http://schemas.openxmlformats.org/officeDocument/2006/relationships/image" Target="../media/image100.png"/><Relationship Id="rId2" Type="http://schemas.openxmlformats.org/officeDocument/2006/relationships/tags" Target="../tags/tag100.xml"/><Relationship Id="rId16" Type="http://schemas.openxmlformats.org/officeDocument/2006/relationships/image" Target="../media/image111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6.png"/><Relationship Id="rId5" Type="http://schemas.openxmlformats.org/officeDocument/2006/relationships/tags" Target="../tags/tag103.xml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tags" Target="../tags/tag102.xml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tmp"/><Relationship Id="rId13" Type="http://schemas.openxmlformats.org/officeDocument/2006/relationships/image" Target="../media/image118.png"/><Relationship Id="rId3" Type="http://schemas.openxmlformats.org/officeDocument/2006/relationships/tags" Target="../tags/tag10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6.png"/><Relationship Id="rId5" Type="http://schemas.openxmlformats.org/officeDocument/2006/relationships/tags" Target="../tags/tag110.xml"/><Relationship Id="rId10" Type="http://schemas.openxmlformats.org/officeDocument/2006/relationships/image" Target="../media/image115.png"/><Relationship Id="rId4" Type="http://schemas.openxmlformats.org/officeDocument/2006/relationships/tags" Target="../tags/tag109.xml"/><Relationship Id="rId9" Type="http://schemas.openxmlformats.org/officeDocument/2006/relationships/image" Target="../media/image114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tmp"/><Relationship Id="rId13" Type="http://schemas.openxmlformats.org/officeDocument/2006/relationships/image" Target="../media/image121.png"/><Relationship Id="rId3" Type="http://schemas.openxmlformats.org/officeDocument/2006/relationships/tags" Target="../tags/tag113.xml"/><Relationship Id="rId7" Type="http://schemas.openxmlformats.org/officeDocument/2006/relationships/image" Target="../media/image112.png"/><Relationship Id="rId12" Type="http://schemas.openxmlformats.org/officeDocument/2006/relationships/image" Target="../media/image120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9.tmp"/><Relationship Id="rId5" Type="http://schemas.openxmlformats.org/officeDocument/2006/relationships/tags" Target="../tags/tag115.xml"/><Relationship Id="rId10" Type="http://schemas.openxmlformats.org/officeDocument/2006/relationships/image" Target="../media/image118.png"/><Relationship Id="rId4" Type="http://schemas.openxmlformats.org/officeDocument/2006/relationships/tags" Target="../tags/tag114.xml"/><Relationship Id="rId9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tmp"/><Relationship Id="rId13" Type="http://schemas.openxmlformats.org/officeDocument/2006/relationships/image" Target="../media/image126.png"/><Relationship Id="rId3" Type="http://schemas.openxmlformats.org/officeDocument/2006/relationships/tags" Target="../tags/tag118.xml"/><Relationship Id="rId7" Type="http://schemas.openxmlformats.org/officeDocument/2006/relationships/image" Target="../media/image104.png"/><Relationship Id="rId12" Type="http://schemas.openxmlformats.org/officeDocument/2006/relationships/image" Target="../media/image12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4.png"/><Relationship Id="rId5" Type="http://schemas.openxmlformats.org/officeDocument/2006/relationships/tags" Target="../tags/tag120.xml"/><Relationship Id="rId10" Type="http://schemas.openxmlformats.org/officeDocument/2006/relationships/image" Target="../media/image123.tmp"/><Relationship Id="rId4" Type="http://schemas.openxmlformats.org/officeDocument/2006/relationships/tags" Target="../tags/tag119.xml"/><Relationship Id="rId9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123.tmp"/><Relationship Id="rId18" Type="http://schemas.openxmlformats.org/officeDocument/2006/relationships/image" Target="../media/image130.png"/><Relationship Id="rId3" Type="http://schemas.openxmlformats.org/officeDocument/2006/relationships/tags" Target="../tags/tag123.xml"/><Relationship Id="rId21" Type="http://schemas.openxmlformats.org/officeDocument/2006/relationships/image" Target="../media/image133.png"/><Relationship Id="rId7" Type="http://schemas.openxmlformats.org/officeDocument/2006/relationships/tags" Target="../tags/tag127.xml"/><Relationship Id="rId12" Type="http://schemas.openxmlformats.org/officeDocument/2006/relationships/image" Target="../media/image112.png"/><Relationship Id="rId17" Type="http://schemas.openxmlformats.org/officeDocument/2006/relationships/image" Target="../media/image129.png"/><Relationship Id="rId2" Type="http://schemas.openxmlformats.org/officeDocument/2006/relationships/tags" Target="../tags/tag122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tags" Target="../tags/tag130.xml"/><Relationship Id="rId19" Type="http://schemas.openxmlformats.org/officeDocument/2006/relationships/image" Target="../media/image131.pn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126.png"/><Relationship Id="rId22" Type="http://schemas.openxmlformats.org/officeDocument/2006/relationships/image" Target="../media/image134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133.xml"/><Relationship Id="rId7" Type="http://schemas.openxmlformats.org/officeDocument/2006/relationships/image" Target="../media/image126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23.tmp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6.png"/><Relationship Id="rId4" Type="http://schemas.openxmlformats.org/officeDocument/2006/relationships/tags" Target="../tags/tag134.xml"/><Relationship Id="rId9" Type="http://schemas.openxmlformats.org/officeDocument/2006/relationships/image" Target="../media/image134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1.tmp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tags" Target="../tags/tag136.xml"/><Relationship Id="rId16" Type="http://schemas.openxmlformats.org/officeDocument/2006/relationships/image" Target="../media/image144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../media/image139.png"/><Relationship Id="rId5" Type="http://schemas.openxmlformats.org/officeDocument/2006/relationships/tags" Target="../tags/tag139.xml"/><Relationship Id="rId15" Type="http://schemas.openxmlformats.org/officeDocument/2006/relationships/image" Target="../media/image143.png"/><Relationship Id="rId10" Type="http://schemas.openxmlformats.org/officeDocument/2006/relationships/image" Target="../media/image138.tmp"/><Relationship Id="rId4" Type="http://schemas.openxmlformats.org/officeDocument/2006/relationships/tags" Target="../tags/tag138.xml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tags" Target="../tags/tag144.xml"/><Relationship Id="rId21" Type="http://schemas.openxmlformats.org/officeDocument/2006/relationships/image" Target="../media/image154.png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0.png"/><Relationship Id="rId2" Type="http://schemas.openxmlformats.org/officeDocument/2006/relationships/tags" Target="../tags/tag143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image" Target="../media/image148.png"/><Relationship Id="rId10" Type="http://schemas.openxmlformats.org/officeDocument/2006/relationships/tags" Target="../tags/tag151.xml"/><Relationship Id="rId19" Type="http://schemas.openxmlformats.org/officeDocument/2006/relationships/image" Target="../media/image152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tags" Target="../tags/tag154.xml"/><Relationship Id="rId16" Type="http://schemas.openxmlformats.org/officeDocument/2006/relationships/image" Target="../media/image160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146.png"/><Relationship Id="rId5" Type="http://schemas.openxmlformats.org/officeDocument/2006/relationships/tags" Target="../tags/tag157.xml"/><Relationship Id="rId15" Type="http://schemas.openxmlformats.org/officeDocument/2006/relationships/image" Target="../media/image15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63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66.png"/><Relationship Id="rId5" Type="http://schemas.openxmlformats.org/officeDocument/2006/relationships/image" Target="../media/image165.tmp"/><Relationship Id="rId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168.tmp"/><Relationship Id="rId17" Type="http://schemas.openxmlformats.org/officeDocument/2006/relationships/image" Target="../media/image173.png"/><Relationship Id="rId2" Type="http://schemas.openxmlformats.org/officeDocument/2006/relationships/tags" Target="../tags/tag165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167.png"/><Relationship Id="rId5" Type="http://schemas.openxmlformats.org/officeDocument/2006/relationships/tags" Target="../tags/tag168.xml"/><Relationship Id="rId15" Type="http://schemas.openxmlformats.org/officeDocument/2006/relationships/image" Target="../media/image17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75.png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image" Target="../media/image177.png"/><Relationship Id="rId26" Type="http://schemas.openxmlformats.org/officeDocument/2006/relationships/image" Target="../media/image184.png"/><Relationship Id="rId3" Type="http://schemas.openxmlformats.org/officeDocument/2006/relationships/tags" Target="../tags/tag175.xml"/><Relationship Id="rId21" Type="http://schemas.openxmlformats.org/officeDocument/2006/relationships/image" Target="../media/image147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image" Target="../media/image164.png"/><Relationship Id="rId25" Type="http://schemas.openxmlformats.org/officeDocument/2006/relationships/image" Target="../media/image183.png"/><Relationship Id="rId2" Type="http://schemas.openxmlformats.org/officeDocument/2006/relationships/tags" Target="../tags/tag17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79.png"/><Relationship Id="rId29" Type="http://schemas.openxmlformats.org/officeDocument/2006/relationships/image" Target="../media/image187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182.png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tags" Target="../tags/tag182.xml"/><Relationship Id="rId19" Type="http://schemas.openxmlformats.org/officeDocument/2006/relationships/image" Target="../media/image178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18" Type="http://schemas.openxmlformats.org/officeDocument/2006/relationships/image" Target="../media/image164.png"/><Relationship Id="rId26" Type="http://schemas.openxmlformats.org/officeDocument/2006/relationships/image" Target="../media/image193.png"/><Relationship Id="rId3" Type="http://schemas.openxmlformats.org/officeDocument/2006/relationships/tags" Target="../tags/tag190.xml"/><Relationship Id="rId21" Type="http://schemas.openxmlformats.org/officeDocument/2006/relationships/image" Target="../media/image189.png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92.png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0" Type="http://schemas.openxmlformats.org/officeDocument/2006/relationships/image" Target="../media/image188.png"/><Relationship Id="rId29" Type="http://schemas.openxmlformats.org/officeDocument/2006/relationships/image" Target="../media/image196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24" Type="http://schemas.openxmlformats.org/officeDocument/2006/relationships/image" Target="../media/image186.png"/><Relationship Id="rId32" Type="http://schemas.openxmlformats.org/officeDocument/2006/relationships/image" Target="../media/image199.png"/><Relationship Id="rId5" Type="http://schemas.openxmlformats.org/officeDocument/2006/relationships/tags" Target="../tags/tag192.xml"/><Relationship Id="rId15" Type="http://schemas.openxmlformats.org/officeDocument/2006/relationships/tags" Target="../tags/tag202.xml"/><Relationship Id="rId23" Type="http://schemas.openxmlformats.org/officeDocument/2006/relationships/image" Target="../media/image191.png"/><Relationship Id="rId28" Type="http://schemas.openxmlformats.org/officeDocument/2006/relationships/image" Target="../media/image195.png"/><Relationship Id="rId10" Type="http://schemas.openxmlformats.org/officeDocument/2006/relationships/tags" Target="../tags/tag197.xml"/><Relationship Id="rId19" Type="http://schemas.openxmlformats.org/officeDocument/2006/relationships/image" Target="../media/image168.tmp"/><Relationship Id="rId31" Type="http://schemas.openxmlformats.org/officeDocument/2006/relationships/image" Target="../media/image198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image" Target="../media/image190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image" Target="../media/image189.png"/><Relationship Id="rId26" Type="http://schemas.openxmlformats.org/officeDocument/2006/relationships/image" Target="../media/image183.png"/><Relationship Id="rId3" Type="http://schemas.openxmlformats.org/officeDocument/2006/relationships/tags" Target="../tags/tag206.xml"/><Relationship Id="rId21" Type="http://schemas.openxmlformats.org/officeDocument/2006/relationships/image" Target="../media/image186.png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2" Type="http://schemas.openxmlformats.org/officeDocument/2006/relationships/tags" Target="../tags/tag205.xml"/><Relationship Id="rId16" Type="http://schemas.openxmlformats.org/officeDocument/2006/relationships/image" Target="../media/image168.tmp"/><Relationship Id="rId20" Type="http://schemas.openxmlformats.org/officeDocument/2006/relationships/image" Target="../media/image191.png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image" Target="../media/image201.png"/><Relationship Id="rId5" Type="http://schemas.openxmlformats.org/officeDocument/2006/relationships/tags" Target="../tags/tag208.xml"/><Relationship Id="rId15" Type="http://schemas.openxmlformats.org/officeDocument/2006/relationships/image" Target="../media/image164.png"/><Relationship Id="rId23" Type="http://schemas.openxmlformats.org/officeDocument/2006/relationships/image" Target="../media/image200.png"/><Relationship Id="rId28" Type="http://schemas.openxmlformats.org/officeDocument/2006/relationships/image" Target="../media/image204.png"/><Relationship Id="rId10" Type="http://schemas.openxmlformats.org/officeDocument/2006/relationships/tags" Target="../tags/tag213.xml"/><Relationship Id="rId19" Type="http://schemas.openxmlformats.org/officeDocument/2006/relationships/image" Target="../media/image190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92.png"/><Relationship Id="rId27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06.png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5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172.png"/><Relationship Id="rId5" Type="http://schemas.openxmlformats.org/officeDocument/2006/relationships/tags" Target="../tags/tag221.xml"/><Relationship Id="rId10" Type="http://schemas.openxmlformats.org/officeDocument/2006/relationships/image" Target="../media/image171.png"/><Relationship Id="rId4" Type="http://schemas.openxmlformats.org/officeDocument/2006/relationships/tags" Target="../tags/tag220.xml"/><Relationship Id="rId9" Type="http://schemas.openxmlformats.org/officeDocument/2006/relationships/image" Target="../media/image168.tmp"/><Relationship Id="rId14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9.xml"/><Relationship Id="rId21" Type="http://schemas.openxmlformats.org/officeDocument/2006/relationships/image" Target="../media/image19.png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.png"/><Relationship Id="rId2" Type="http://schemas.openxmlformats.org/officeDocument/2006/relationships/tags" Target="../tags/tag8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tags" Target="../tags/tag16.xml"/><Relationship Id="rId19" Type="http://schemas.openxmlformats.org/officeDocument/2006/relationships/image" Target="../media/image17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225.xml"/><Relationship Id="rId7" Type="http://schemas.openxmlformats.org/officeDocument/2006/relationships/image" Target="../media/image168.tmp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208.tmp"/><Relationship Id="rId5" Type="http://schemas.openxmlformats.org/officeDocument/2006/relationships/image" Target="../media/image16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238.xml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214.png"/><Relationship Id="rId3" Type="http://schemas.openxmlformats.org/officeDocument/2006/relationships/tags" Target="../tags/tag228.xml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2" Type="http://schemas.openxmlformats.org/officeDocument/2006/relationships/tags" Target="../tags/tag227.xml"/><Relationship Id="rId16" Type="http://schemas.openxmlformats.org/officeDocument/2006/relationships/tags" Target="../tags/tag241.xml"/><Relationship Id="rId20" Type="http://schemas.openxmlformats.org/officeDocument/2006/relationships/image" Target="../media/image209.png"/><Relationship Id="rId29" Type="http://schemas.openxmlformats.org/officeDocument/2006/relationships/image" Target="../media/image217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24" Type="http://schemas.openxmlformats.org/officeDocument/2006/relationships/image" Target="../media/image212.png"/><Relationship Id="rId32" Type="http://schemas.openxmlformats.org/officeDocument/2006/relationships/image" Target="../media/image220.png"/><Relationship Id="rId5" Type="http://schemas.openxmlformats.org/officeDocument/2006/relationships/tags" Target="../tags/tag230.xml"/><Relationship Id="rId15" Type="http://schemas.openxmlformats.org/officeDocument/2006/relationships/tags" Target="../tags/tag240.xml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10" Type="http://schemas.openxmlformats.org/officeDocument/2006/relationships/tags" Target="../tags/tag235.xml"/><Relationship Id="rId19" Type="http://schemas.openxmlformats.org/officeDocument/2006/relationships/image" Target="../media/image164.png"/><Relationship Id="rId31" Type="http://schemas.openxmlformats.org/officeDocument/2006/relationships/image" Target="../media/image219.png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tags" Target="../tags/tag239.xml"/><Relationship Id="rId22" Type="http://schemas.openxmlformats.org/officeDocument/2006/relationships/image" Target="../media/image192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8" Type="http://schemas.openxmlformats.org/officeDocument/2006/relationships/tags" Target="../tags/tag2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tmp"/><Relationship Id="rId13" Type="http://schemas.openxmlformats.org/officeDocument/2006/relationships/image" Target="../media/image225.png"/><Relationship Id="rId3" Type="http://schemas.openxmlformats.org/officeDocument/2006/relationships/tags" Target="../tags/tag244.xml"/><Relationship Id="rId7" Type="http://schemas.openxmlformats.org/officeDocument/2006/relationships/image" Target="../media/image164.png"/><Relationship Id="rId12" Type="http://schemas.openxmlformats.org/officeDocument/2006/relationships/image" Target="../media/image224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3.png"/><Relationship Id="rId5" Type="http://schemas.openxmlformats.org/officeDocument/2006/relationships/tags" Target="../tags/tag246.xml"/><Relationship Id="rId10" Type="http://schemas.openxmlformats.org/officeDocument/2006/relationships/image" Target="../media/image126.png"/><Relationship Id="rId4" Type="http://schemas.openxmlformats.org/officeDocument/2006/relationships/tags" Target="../tags/tag245.xml"/><Relationship Id="rId9" Type="http://schemas.openxmlformats.org/officeDocument/2006/relationships/image" Target="../media/image168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tags" Target="../tags/tag249.xml"/><Relationship Id="rId7" Type="http://schemas.openxmlformats.org/officeDocument/2006/relationships/image" Target="../media/image226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9.png"/><Relationship Id="rId5" Type="http://schemas.openxmlformats.org/officeDocument/2006/relationships/tags" Target="../tags/tag251.xml"/><Relationship Id="rId10" Type="http://schemas.openxmlformats.org/officeDocument/2006/relationships/image" Target="../media/image228.png"/><Relationship Id="rId4" Type="http://schemas.openxmlformats.org/officeDocument/2006/relationships/tags" Target="../tags/tag250.xml"/><Relationship Id="rId9" Type="http://schemas.openxmlformats.org/officeDocument/2006/relationships/image" Target="../media/image2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tags" Target="../tags/tag254.xml"/><Relationship Id="rId7" Type="http://schemas.openxmlformats.org/officeDocument/2006/relationships/image" Target="../media/image230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Relationship Id="rId9" Type="http://schemas.openxmlformats.org/officeDocument/2006/relationships/image" Target="../media/image2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tags" Target="../tags/tag258.xml"/><Relationship Id="rId21" Type="http://schemas.openxmlformats.org/officeDocument/2006/relationships/image" Target="../media/image241.png"/><Relationship Id="rId7" Type="http://schemas.openxmlformats.org/officeDocument/2006/relationships/tags" Target="../tags/tag262.xml"/><Relationship Id="rId12" Type="http://schemas.openxmlformats.org/officeDocument/2006/relationships/image" Target="../media/image231.png"/><Relationship Id="rId17" Type="http://schemas.openxmlformats.org/officeDocument/2006/relationships/image" Target="../media/image237.png"/><Relationship Id="rId2" Type="http://schemas.openxmlformats.org/officeDocument/2006/relationships/tags" Target="../tags/tag257.xml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60.xml"/><Relationship Id="rId15" Type="http://schemas.openxmlformats.org/officeDocument/2006/relationships/image" Target="../media/image235.png"/><Relationship Id="rId10" Type="http://schemas.openxmlformats.org/officeDocument/2006/relationships/tags" Target="../tags/tag265.xml"/><Relationship Id="rId19" Type="http://schemas.openxmlformats.org/officeDocument/2006/relationships/image" Target="../media/image239.png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tags" Target="../tags/tag26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6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245.png"/><Relationship Id="rId5" Type="http://schemas.openxmlformats.org/officeDocument/2006/relationships/tags" Target="../tags/tag270.xml"/><Relationship Id="rId10" Type="http://schemas.openxmlformats.org/officeDocument/2006/relationships/image" Target="../media/image244.png"/><Relationship Id="rId4" Type="http://schemas.openxmlformats.org/officeDocument/2006/relationships/tags" Target="../tags/tag269.xml"/><Relationship Id="rId9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image" Target="../media/image251.png"/><Relationship Id="rId26" Type="http://schemas.openxmlformats.org/officeDocument/2006/relationships/image" Target="../media/image259.png"/><Relationship Id="rId3" Type="http://schemas.openxmlformats.org/officeDocument/2006/relationships/tags" Target="../tags/tag274.xml"/><Relationship Id="rId21" Type="http://schemas.openxmlformats.org/officeDocument/2006/relationships/image" Target="../media/image254.png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2" Type="http://schemas.openxmlformats.org/officeDocument/2006/relationships/tags" Target="../tags/tag273.xml"/><Relationship Id="rId16" Type="http://schemas.openxmlformats.org/officeDocument/2006/relationships/image" Target="../media/image249.tmp"/><Relationship Id="rId20" Type="http://schemas.openxmlformats.org/officeDocument/2006/relationships/image" Target="../media/image253.png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24" Type="http://schemas.openxmlformats.org/officeDocument/2006/relationships/image" Target="../media/image257.png"/><Relationship Id="rId5" Type="http://schemas.openxmlformats.org/officeDocument/2006/relationships/tags" Target="../tags/tag276.xml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1.png"/><Relationship Id="rId10" Type="http://schemas.openxmlformats.org/officeDocument/2006/relationships/tags" Target="../tags/tag281.xml"/><Relationship Id="rId19" Type="http://schemas.openxmlformats.org/officeDocument/2006/relationships/image" Target="../media/image252.png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55.png"/><Relationship Id="rId27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20.xml"/><Relationship Id="rId16" Type="http://schemas.openxmlformats.org/officeDocument/2006/relationships/image" Target="../media/image29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4.png"/><Relationship Id="rId5" Type="http://schemas.openxmlformats.org/officeDocument/2006/relationships/tags" Target="../tags/tag23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2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29.xml"/><Relationship Id="rId16" Type="http://schemas.openxmlformats.org/officeDocument/2006/relationships/image" Target="../media/image3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33.png"/><Relationship Id="rId5" Type="http://schemas.openxmlformats.org/officeDocument/2006/relationships/tags" Target="../tags/tag32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2.pn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image" Target="../media/image47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image" Target="../media/image49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tags" Target="../tags/tag43.xml"/><Relationship Id="rId3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8.xml"/><Relationship Id="rId7" Type="http://schemas.openxmlformats.org/officeDocument/2006/relationships/image" Target="../media/image60.tmp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9.tmp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6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6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64.png"/><Relationship Id="rId5" Type="http://schemas.openxmlformats.org/officeDocument/2006/relationships/tags" Target="../tags/tag63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62.xml"/><Relationship Id="rId9" Type="http://schemas.openxmlformats.org/officeDocument/2006/relationships/image" Target="../media/image40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"/>
            <a:ext cx="4325112" cy="326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7749159" cy="59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7795260" cy="92411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24199"/>
            <a:ext cx="3265851" cy="352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4" y="4191002"/>
            <a:ext cx="5131879" cy="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40" y="38862"/>
            <a:ext cx="4325112" cy="3268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75129"/>
            <a:ext cx="4038600" cy="33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4" y="1729577"/>
            <a:ext cx="1771650" cy="230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712283"/>
            <a:ext cx="3322320" cy="550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1" y="4343400"/>
            <a:ext cx="8721090" cy="550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0" y="5254455"/>
            <a:ext cx="7317105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" y="5864055"/>
            <a:ext cx="547497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1" y="6349701"/>
            <a:ext cx="6120765" cy="274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78443"/>
            <a:ext cx="1293495" cy="17526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803812" y="2667000"/>
            <a:ext cx="3356924" cy="398145"/>
            <a:chOff x="437644" y="3010344"/>
            <a:chExt cx="3356924" cy="398145"/>
          </a:xfrm>
        </p:grpSpPr>
        <p:pic>
          <p:nvPicPr>
            <p:cNvPr id="21" name="Picture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4" y="3091022"/>
              <a:ext cx="668464" cy="2367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109" y="3010344"/>
              <a:ext cx="2533459" cy="398145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61104"/>
            <a:ext cx="1293495" cy="1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8862"/>
            <a:ext cx="1028700" cy="31318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6" y="2057400"/>
            <a:ext cx="3294224" cy="23622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57" y="1470924"/>
            <a:ext cx="3200400" cy="279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0" y="5181600"/>
            <a:ext cx="2963037" cy="257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10" y="5181599"/>
            <a:ext cx="2726245" cy="247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715000"/>
            <a:ext cx="239839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10" y="5715000"/>
            <a:ext cx="2849880" cy="219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3" y="546098"/>
            <a:ext cx="1453705" cy="294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4" y="990599"/>
            <a:ext cx="2508313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8862"/>
            <a:ext cx="1028700" cy="31318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05" y="3552205"/>
            <a:ext cx="4787222" cy="269619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27" y="404527"/>
            <a:ext cx="4393482" cy="281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27" y="4682426"/>
            <a:ext cx="1429131" cy="245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14227"/>
            <a:ext cx="1663827" cy="25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97" y="6400800"/>
            <a:ext cx="5806630" cy="2535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16" y="2792730"/>
            <a:ext cx="2021396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8862"/>
            <a:ext cx="1028700" cy="3131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447800"/>
            <a:ext cx="3853624" cy="922020"/>
          </a:xfrm>
          <a:prstGeom prst="rect">
            <a:avLst/>
          </a:prstGeom>
        </p:spPr>
      </p:pic>
      <p:pic>
        <p:nvPicPr>
          <p:cNvPr id="1026" name="Picture 2" descr="http://i.stack.imgur.com/vg1P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457200"/>
            <a:ext cx="3959522" cy="322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2" y="2716148"/>
            <a:ext cx="3472053" cy="3318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7" y="4356100"/>
            <a:ext cx="6898386" cy="255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7" y="5299266"/>
            <a:ext cx="7114222" cy="5888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9" y="533400"/>
            <a:ext cx="3246691" cy="240220"/>
          </a:xfrm>
          <a:prstGeom prst="rect">
            <a:avLst/>
          </a:prstGeom>
        </p:spPr>
      </p:pic>
      <p:sp>
        <p:nvSpPr>
          <p:cNvPr id="18" name="Chevron 17"/>
          <p:cNvSpPr/>
          <p:nvPr/>
        </p:nvSpPr>
        <p:spPr>
          <a:xfrm>
            <a:off x="209262" y="5257800"/>
            <a:ext cx="197138" cy="295465"/>
          </a:xfrm>
          <a:prstGeom prst="chevron">
            <a:avLst/>
          </a:prstGeom>
          <a:solidFill>
            <a:srgbClr val="00B05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222538" y="4343400"/>
            <a:ext cx="197138" cy="295465"/>
          </a:xfrm>
          <a:prstGeom prst="chevron">
            <a:avLst/>
          </a:prstGeom>
          <a:solidFill>
            <a:srgbClr val="00B05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116"/>
            <a:ext cx="3495294" cy="329184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6443693" y="2057400"/>
            <a:ext cx="1595565" cy="1549400"/>
          </a:xfrm>
          <a:prstGeom prst="cub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295401" y="2362200"/>
            <a:ext cx="3195446" cy="1143000"/>
          </a:xfrm>
          <a:prstGeom prst="cub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73" y="1310638"/>
            <a:ext cx="2600515" cy="1969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7131"/>
            <a:ext cx="8417623" cy="247269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78" y="3962400"/>
            <a:ext cx="3003922" cy="2609469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46" y="4699000"/>
            <a:ext cx="2015658" cy="147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41" y="1341088"/>
            <a:ext cx="2747200" cy="203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1458" y="2695479"/>
            <a:ext cx="1529715" cy="253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5412" y="5311965"/>
            <a:ext cx="1339024" cy="247269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29200" y="2822256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107559" y="5453196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70" y="6444234"/>
            <a:ext cx="267081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116"/>
            <a:ext cx="573100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33399"/>
            <a:ext cx="4887007" cy="40582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13" y="3713480"/>
            <a:ext cx="3784547" cy="297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8" y="5040503"/>
            <a:ext cx="4350258" cy="317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" y="574039"/>
            <a:ext cx="3102102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" y="990600"/>
            <a:ext cx="3316986" cy="281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7" y="5867400"/>
            <a:ext cx="2839212" cy="2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116"/>
            <a:ext cx="573100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066388"/>
            <a:ext cx="3784547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0211"/>
            <a:ext cx="4350258" cy="317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9" y="1747108"/>
            <a:ext cx="2839212" cy="29032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9" y="2743200"/>
            <a:ext cx="3556635" cy="15346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9" y="4953000"/>
            <a:ext cx="7334250" cy="601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3" y="6149340"/>
            <a:ext cx="8476297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0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06" y="39116"/>
            <a:ext cx="3495294" cy="32918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42" y="1359106"/>
            <a:ext cx="2648320" cy="25721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3" y="618554"/>
            <a:ext cx="8476297" cy="25146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559160"/>
            <a:ext cx="5534798" cy="2172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394645"/>
            <a:ext cx="1577911" cy="2535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96137"/>
            <a:ext cx="3380041" cy="534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99" y="5322913"/>
            <a:ext cx="2937891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116"/>
            <a:ext cx="573100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5048585" cy="19812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77651" y="1308231"/>
            <a:ext cx="789750" cy="292100"/>
          </a:xfrm>
          <a:prstGeom prst="rightArrow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56" y="1308231"/>
            <a:ext cx="2937891" cy="280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6" y="2819400"/>
            <a:ext cx="5075301" cy="358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5" y="3505200"/>
            <a:ext cx="2468499" cy="339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97" y="3505200"/>
            <a:ext cx="2453830" cy="3394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86340"/>
            <a:ext cx="2535555" cy="377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2" y="4267200"/>
            <a:ext cx="4071556" cy="2598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4198049"/>
            <a:ext cx="1846135" cy="398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24" y="5797898"/>
            <a:ext cx="984885" cy="236791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16" y="5156590"/>
            <a:ext cx="3228084" cy="15194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2" y="4724400"/>
            <a:ext cx="3656647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1301455"/>
            <a:ext cx="5970079" cy="25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678499"/>
            <a:ext cx="1982343" cy="253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36395"/>
            <a:ext cx="7355205" cy="6014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2102736"/>
            <a:ext cx="7319581" cy="593026"/>
          </a:xfrm>
          <a:prstGeom prst="rect">
            <a:avLst/>
          </a:prstGeom>
        </p:spPr>
      </p:pic>
      <p:pic>
        <p:nvPicPr>
          <p:cNvPr id="1028" name="Picture 4" descr="Image result for bullet point arr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5989">
            <a:off x="187815" y="1048426"/>
            <a:ext cx="584200" cy="4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bullet point arr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5989">
            <a:off x="170881" y="1893398"/>
            <a:ext cx="584200" cy="4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bullet point arr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5989">
            <a:off x="187813" y="3127058"/>
            <a:ext cx="584200" cy="4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bullet point arr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5989">
            <a:off x="170880" y="4407903"/>
            <a:ext cx="584200" cy="4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" y="1604792"/>
            <a:ext cx="5425236" cy="21290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90" y="3305195"/>
            <a:ext cx="267081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36295"/>
            <a:ext cx="984885" cy="236791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52792"/>
            <a:ext cx="3228084" cy="1519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3" y="618554"/>
            <a:ext cx="3451288" cy="2493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116"/>
            <a:ext cx="3495294" cy="329184"/>
          </a:xfrm>
          <a:prstGeom prst="rect">
            <a:avLst/>
          </a:prstGeom>
        </p:spPr>
      </p:pic>
      <p:sp>
        <p:nvSpPr>
          <p:cNvPr id="23" name="Cube 22"/>
          <p:cNvSpPr/>
          <p:nvPr/>
        </p:nvSpPr>
        <p:spPr>
          <a:xfrm>
            <a:off x="6992525" y="1833392"/>
            <a:ext cx="1270984" cy="1295400"/>
          </a:xfrm>
          <a:prstGeom prst="cub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638800" y="2483692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116"/>
            <a:ext cx="5470398" cy="32918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" y="609600"/>
            <a:ext cx="4526132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37" y="609600"/>
            <a:ext cx="4161663" cy="599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70" y="1600200"/>
            <a:ext cx="4006596" cy="280797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67" y="2072193"/>
            <a:ext cx="3496733" cy="2589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4261485"/>
            <a:ext cx="4010787" cy="276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4825365"/>
            <a:ext cx="8126730" cy="56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1" y="5715000"/>
            <a:ext cx="5168265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8" y="6372225"/>
            <a:ext cx="342519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8862"/>
            <a:ext cx="4197096" cy="329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45" y="751332"/>
            <a:ext cx="685800" cy="1458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94" y="731647"/>
            <a:ext cx="962406" cy="14630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3" y="3330829"/>
            <a:ext cx="2889694" cy="196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3" y="4724020"/>
            <a:ext cx="3933253" cy="257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3" y="5486400"/>
            <a:ext cx="4685538" cy="255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910309"/>
            <a:ext cx="6903720" cy="53530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74402" y="1370365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41" y="2760472"/>
            <a:ext cx="685800" cy="1458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3" y="3319018"/>
            <a:ext cx="306324" cy="210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61" y="2743200"/>
            <a:ext cx="1465326" cy="1463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319018"/>
            <a:ext cx="140018" cy="2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8862"/>
            <a:ext cx="4197096" cy="32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90600"/>
            <a:ext cx="6632257" cy="255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1638299"/>
            <a:ext cx="6642735" cy="605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668905"/>
            <a:ext cx="7906321" cy="607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92" y="3614039"/>
            <a:ext cx="742950" cy="15800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614038"/>
            <a:ext cx="2535936" cy="1580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88" y="3614037"/>
            <a:ext cx="1495806" cy="15800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90594"/>
            <a:ext cx="2297430" cy="7338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5740400"/>
            <a:ext cx="6502336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1" y="914400"/>
            <a:ext cx="7644900" cy="444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62849"/>
            <a:ext cx="6915150" cy="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54" y="38862"/>
            <a:ext cx="3310128" cy="32689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16493"/>
            <a:ext cx="5417820" cy="31425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505200" y="1081593"/>
            <a:ext cx="673100" cy="1676400"/>
          </a:xfrm>
          <a:prstGeom prst="straightConnector1">
            <a:avLst/>
          </a:prstGeom>
          <a:ln w="349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4" y="737996"/>
            <a:ext cx="785812" cy="2807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27" y="457200"/>
            <a:ext cx="796290" cy="28079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00600" y="737996"/>
            <a:ext cx="113633" cy="1550097"/>
          </a:xfrm>
          <a:prstGeom prst="straightConnector1">
            <a:avLst/>
          </a:prstGeom>
          <a:ln w="349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33" y="3802568"/>
            <a:ext cx="609600" cy="4667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36" y="3745999"/>
            <a:ext cx="60579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7" y="4595717"/>
            <a:ext cx="4048506" cy="253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93" y="5105402"/>
            <a:ext cx="3158490" cy="23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94" y="5484496"/>
            <a:ext cx="673036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" y="6248401"/>
            <a:ext cx="591693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609600"/>
            <a:ext cx="6147435" cy="2552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590931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1801436"/>
            <a:ext cx="2366010" cy="1458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90" y="1788736"/>
            <a:ext cx="685800" cy="14584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79" y="1788736"/>
            <a:ext cx="1403604" cy="14584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45" y="2181643"/>
            <a:ext cx="2441257" cy="2493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3" y="3781425"/>
            <a:ext cx="8124825" cy="4857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2000"/>
            <a:ext cx="2402586" cy="14584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572000"/>
            <a:ext cx="685800" cy="14584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10" y="4594098"/>
            <a:ext cx="1824228" cy="14584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24" y="2531892"/>
            <a:ext cx="1575054" cy="3886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50" y="4831351"/>
            <a:ext cx="2441257" cy="2493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10" y="5301234"/>
            <a:ext cx="2512314" cy="4434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" y="6473190"/>
            <a:ext cx="816673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320934" y="698487"/>
            <a:ext cx="4301889" cy="2949702"/>
            <a:chOff x="1447800" y="457200"/>
            <a:chExt cx="5445426" cy="3733800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916493"/>
              <a:ext cx="5417820" cy="3142588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3276600" y="1081593"/>
              <a:ext cx="673100" cy="1676400"/>
            </a:xfrm>
            <a:prstGeom prst="straightConnector1">
              <a:avLst/>
            </a:prstGeom>
            <a:ln w="3492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694" y="737996"/>
              <a:ext cx="785812" cy="2807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727" y="457200"/>
              <a:ext cx="796290" cy="280797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572000" y="737996"/>
              <a:ext cx="113633" cy="1550097"/>
            </a:xfrm>
            <a:prstGeom prst="straightConnector1">
              <a:avLst/>
            </a:prstGeom>
            <a:ln w="3492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833" y="3714169"/>
              <a:ext cx="609600" cy="4667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436" y="3657600"/>
              <a:ext cx="605790" cy="5334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1" y="2955912"/>
            <a:ext cx="2512314" cy="4434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2146"/>
            <a:ext cx="934974" cy="306324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5400000">
            <a:off x="1382965" y="2118077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4267200"/>
            <a:ext cx="8337042" cy="6446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1" y="5486400"/>
            <a:ext cx="457200" cy="1691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17" y="5374386"/>
            <a:ext cx="1687068" cy="3931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78" y="5353812"/>
            <a:ext cx="1682496" cy="4343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440680"/>
            <a:ext cx="466344" cy="2148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155436"/>
            <a:ext cx="457200" cy="169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17" y="6043422"/>
            <a:ext cx="1298448" cy="39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096000"/>
            <a:ext cx="466344" cy="2148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78" y="6100572"/>
            <a:ext cx="989838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320934" y="698487"/>
            <a:ext cx="4301889" cy="2949702"/>
            <a:chOff x="1447800" y="457200"/>
            <a:chExt cx="5445426" cy="3733800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916493"/>
              <a:ext cx="5417820" cy="3142588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276600" y="1081593"/>
              <a:ext cx="673100" cy="1676400"/>
            </a:xfrm>
            <a:prstGeom prst="straightConnector1">
              <a:avLst/>
            </a:prstGeom>
            <a:ln w="3492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694" y="737996"/>
              <a:ext cx="785812" cy="2807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727" y="457200"/>
              <a:ext cx="796290" cy="280797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72000" y="737996"/>
              <a:ext cx="113633" cy="1550097"/>
            </a:xfrm>
            <a:prstGeom prst="straightConnector1">
              <a:avLst/>
            </a:prstGeom>
            <a:ln w="3492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833" y="3714169"/>
              <a:ext cx="609600" cy="4667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436" y="3657600"/>
              <a:ext cx="605790" cy="5334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8" y="2427759"/>
            <a:ext cx="2512314" cy="443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7" y="613993"/>
            <a:ext cx="934974" cy="30632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1367852" y="1589924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8" y="3181845"/>
            <a:ext cx="3817620" cy="443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8" y="3810000"/>
            <a:ext cx="3198114" cy="4434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1" y="4648200"/>
            <a:ext cx="5335143" cy="2556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6" y="5257800"/>
            <a:ext cx="2202370" cy="1336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21" y="5248389"/>
            <a:ext cx="3019615" cy="13369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31" y="5765291"/>
            <a:ext cx="814768" cy="2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1094"/>
            <a:ext cx="5417820" cy="3142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33" y="4857169"/>
            <a:ext cx="609600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36" y="4800600"/>
            <a:ext cx="605790" cy="533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9" y="1330960"/>
            <a:ext cx="3421951" cy="58674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38500" y="2026751"/>
            <a:ext cx="914400" cy="91964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73500" y="1549369"/>
            <a:ext cx="1612900" cy="42172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1" y="685800"/>
            <a:ext cx="3539299" cy="196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" y="6019801"/>
            <a:ext cx="7330059" cy="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"/>
            <a:ext cx="5948172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9" y="1143000"/>
            <a:ext cx="3947922" cy="280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9" y="1828800"/>
            <a:ext cx="2476881" cy="205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9" y="2502596"/>
            <a:ext cx="3704844" cy="28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9" y="3339655"/>
            <a:ext cx="2244280" cy="253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9" y="4114800"/>
            <a:ext cx="3962590" cy="201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9" y="4876800"/>
            <a:ext cx="4134421" cy="280797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4375721" y="1026607"/>
            <a:ext cx="348679" cy="1945193"/>
          </a:xfrm>
          <a:prstGeom prst="righ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66" y="1368295"/>
            <a:ext cx="4053840" cy="109347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929189" y="3810000"/>
            <a:ext cx="3757611" cy="0"/>
          </a:xfrm>
          <a:prstGeom prst="line">
            <a:avLst/>
          </a:prstGeom>
          <a:ln w="1905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66" y="3390010"/>
            <a:ext cx="3209925" cy="2286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8610600" y="3200400"/>
            <a:ext cx="0" cy="3928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66" y="4114800"/>
            <a:ext cx="1617345" cy="1828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66" y="4925758"/>
            <a:ext cx="161925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82" y="4509193"/>
            <a:ext cx="5334000" cy="187631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38" y="438812"/>
            <a:ext cx="5417820" cy="3142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1" y="3124200"/>
            <a:ext cx="609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74" y="3048000"/>
            <a:ext cx="605790" cy="533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5400000">
            <a:off x="4970680" y="3898192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6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5" y="1752600"/>
            <a:ext cx="8283511" cy="255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5" y="2286000"/>
            <a:ext cx="5907214" cy="255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14400"/>
            <a:ext cx="934974" cy="30632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413633" y="974760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88" y="845820"/>
            <a:ext cx="2864358" cy="44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3" y="3048000"/>
            <a:ext cx="7254621" cy="280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5" y="3657600"/>
            <a:ext cx="2107692" cy="4229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53" y="3657600"/>
            <a:ext cx="2107692" cy="42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0" y="4572000"/>
            <a:ext cx="3040380" cy="4229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34" y="4532884"/>
            <a:ext cx="1483614" cy="4503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4650613"/>
            <a:ext cx="436626" cy="214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8" y="5918645"/>
            <a:ext cx="7900035" cy="2535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5" y="6299645"/>
            <a:ext cx="4756785" cy="253555"/>
          </a:xfrm>
          <a:prstGeom prst="rect">
            <a:avLst/>
          </a:prstGeom>
        </p:spPr>
      </p:pic>
      <p:sp>
        <p:nvSpPr>
          <p:cNvPr id="24" name="Right Brace 23"/>
          <p:cNvSpPr/>
          <p:nvPr/>
        </p:nvSpPr>
        <p:spPr>
          <a:xfrm>
            <a:off x="6386099" y="3657600"/>
            <a:ext cx="243301" cy="1565910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23" y="3755295"/>
            <a:ext cx="995553" cy="2303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23" y="4792536"/>
            <a:ext cx="995553" cy="3293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82" y="4353306"/>
            <a:ext cx="567118" cy="1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"/>
            <a:ext cx="5228082" cy="3291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0" y="4572000"/>
            <a:ext cx="4489247" cy="157915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5" y="609600"/>
            <a:ext cx="4335169" cy="2514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2590606" y="3543672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90" y="4252341"/>
            <a:ext cx="2670810" cy="255270"/>
          </a:xfrm>
          <a:prstGeom prst="rect">
            <a:avLst/>
          </a:prstGeom>
        </p:spPr>
      </p:pic>
      <p:sp>
        <p:nvSpPr>
          <p:cNvPr id="9" name="Cube 8"/>
          <p:cNvSpPr/>
          <p:nvPr/>
        </p:nvSpPr>
        <p:spPr>
          <a:xfrm>
            <a:off x="6992525" y="2780538"/>
            <a:ext cx="1270984" cy="1295400"/>
          </a:xfrm>
          <a:prstGeom prst="cub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25" y="1621129"/>
            <a:ext cx="2251138" cy="3219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9490576">
            <a:off x="5051788" y="4592464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9" y="4839981"/>
            <a:ext cx="807339" cy="279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94119"/>
            <a:ext cx="237744" cy="22536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411128">
            <a:off x="5030445" y="2524040"/>
            <a:ext cx="759841" cy="185604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181600" y="1473200"/>
            <a:ext cx="2667000" cy="609600"/>
          </a:xfrm>
          <a:prstGeom prst="roundRect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42" y="38862"/>
            <a:ext cx="3435858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5" y="1066799"/>
            <a:ext cx="2251138" cy="321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13369"/>
            <a:ext cx="2650807" cy="1336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3753040" cy="13976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3594103"/>
            <a:ext cx="3765613" cy="28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42" y="38862"/>
            <a:ext cx="3435858" cy="326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219201"/>
            <a:ext cx="5131879" cy="255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0" y="2286000"/>
            <a:ext cx="4149090" cy="2843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5791200"/>
            <a:ext cx="739921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4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12618"/>
            <a:ext cx="4149090" cy="2843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" y="1822019"/>
            <a:ext cx="2497455" cy="224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82" y="4057361"/>
            <a:ext cx="2552319" cy="2158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2" y="4149471"/>
            <a:ext cx="676846" cy="13369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9471"/>
            <a:ext cx="754380" cy="133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738564"/>
            <a:ext cx="869632" cy="2724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82" y="4659461"/>
            <a:ext cx="4425696" cy="2514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24" y="5222367"/>
            <a:ext cx="3336036" cy="2640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5" y="6248400"/>
            <a:ext cx="7751254" cy="25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05" y="68242"/>
            <a:ext cx="269062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8" y="38862"/>
            <a:ext cx="3685032" cy="326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609602"/>
            <a:ext cx="6464617" cy="2535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408748"/>
            <a:ext cx="8088630" cy="586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4" y="2627948"/>
            <a:ext cx="323088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82" y="2611015"/>
            <a:ext cx="4545139" cy="28435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6008729"/>
            <a:ext cx="8610409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4" y="38862"/>
            <a:ext cx="4514850" cy="32689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1" y="1061899"/>
            <a:ext cx="5459606" cy="3352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9" y="691730"/>
            <a:ext cx="7235761" cy="2807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4" y="2447855"/>
            <a:ext cx="2472309" cy="480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4" y="3130115"/>
            <a:ext cx="2213420" cy="2297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4" y="1421977"/>
            <a:ext cx="2564892" cy="4371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3" y="4953000"/>
            <a:ext cx="3880485" cy="230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4" y="3787140"/>
            <a:ext cx="2998661" cy="4800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" y="5522383"/>
            <a:ext cx="1203960" cy="114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" y="5980747"/>
            <a:ext cx="1061085" cy="230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5451898"/>
            <a:ext cx="2392680" cy="2552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35" y="5475181"/>
            <a:ext cx="1394460" cy="2171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5977149"/>
            <a:ext cx="714375" cy="1790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35" y="5977149"/>
            <a:ext cx="714375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22" y="38862"/>
            <a:ext cx="3481578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" y="1143000"/>
            <a:ext cx="888806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12" y="546770"/>
            <a:ext cx="3218688" cy="5888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546770"/>
            <a:ext cx="3231261" cy="2535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3" y="1943071"/>
            <a:ext cx="3610546" cy="280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1943071"/>
            <a:ext cx="3966781" cy="871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758312"/>
            <a:ext cx="3294126" cy="2535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8" y="3745612"/>
            <a:ext cx="4599622" cy="1588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5" y="5791200"/>
            <a:ext cx="2525077" cy="6035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12" y="5807964"/>
            <a:ext cx="4216146" cy="586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22" y="38862"/>
            <a:ext cx="3481578" cy="3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38" y="38862"/>
            <a:ext cx="2482596" cy="315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" y="1041400"/>
            <a:ext cx="2424493" cy="24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8800"/>
            <a:ext cx="2789110" cy="25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7" y="2288540"/>
            <a:ext cx="3778186" cy="25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76600"/>
            <a:ext cx="1850326" cy="257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7" y="3810000"/>
            <a:ext cx="3637788" cy="251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80" y="4648200"/>
            <a:ext cx="1020508" cy="2577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55" y="5181600"/>
            <a:ext cx="3382137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"/>
            <a:ext cx="4325112" cy="3268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5" y="762000"/>
            <a:ext cx="6330505" cy="25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2" y="1362800"/>
            <a:ext cx="3002851" cy="2556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34" y="1426712"/>
            <a:ext cx="108966" cy="1257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45" y="1972400"/>
            <a:ext cx="1864995" cy="2556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93" y="2045744"/>
            <a:ext cx="159258" cy="255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81" y="2669439"/>
            <a:ext cx="1963483" cy="2430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721" y="2701919"/>
            <a:ext cx="150876" cy="2514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160486"/>
            <a:ext cx="4922329" cy="2514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85" y="2057400"/>
            <a:ext cx="716661" cy="1781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39" y="2743200"/>
            <a:ext cx="716661" cy="1781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" y="3446871"/>
            <a:ext cx="5251323" cy="2577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5" y="4038822"/>
            <a:ext cx="3880866" cy="2535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52" y="4572000"/>
            <a:ext cx="1010031" cy="24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9" y="5129054"/>
            <a:ext cx="1456372" cy="2828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52" y="5724747"/>
            <a:ext cx="1091755" cy="3206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70" y="6403619"/>
            <a:ext cx="1219581" cy="2011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377426"/>
            <a:ext cx="3962590" cy="25355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3633597" cy="2493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4327"/>
            <a:ext cx="913638" cy="1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"/>
            <a:ext cx="4325112" cy="326898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80732"/>
            <a:ext cx="2562583" cy="2343477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56" y="3324209"/>
            <a:ext cx="2657846" cy="25530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469"/>
            <a:ext cx="3189351" cy="2032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57" y="6248400"/>
            <a:ext cx="2979801" cy="2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"/>
            <a:ext cx="4325112" cy="3268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86548" y="2719070"/>
            <a:ext cx="3270885" cy="1008698"/>
            <a:chOff x="933166" y="1846172"/>
            <a:chExt cx="3270885" cy="1008698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66" y="1981333"/>
              <a:ext cx="178117" cy="2493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47" y="2036067"/>
              <a:ext cx="184404" cy="127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477" y="1846172"/>
              <a:ext cx="2533459" cy="398145"/>
            </a:xfrm>
            <a:prstGeom prst="rect">
              <a:avLst/>
            </a:prstGeom>
          </p:spPr>
        </p:pic>
        <p:sp>
          <p:nvSpPr>
            <p:cNvPr id="8" name="Right Brace 7"/>
            <p:cNvSpPr/>
            <p:nvPr/>
          </p:nvSpPr>
          <p:spPr>
            <a:xfrm rot="5400000">
              <a:off x="2719927" y="1231623"/>
              <a:ext cx="133257" cy="2276760"/>
            </a:xfrm>
            <a:prstGeom prst="rightBrace">
              <a:avLst/>
            </a:prstGeom>
            <a:ln w="2540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84" y="2531972"/>
              <a:ext cx="911543" cy="322898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48" y="1905000"/>
            <a:ext cx="3717036" cy="205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09" y="4623271"/>
            <a:ext cx="5791962" cy="25355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800225" y="3867689"/>
            <a:ext cx="0" cy="50135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50537" y="2007870"/>
            <a:ext cx="154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</a:rPr>
              <a:t>Coordinates in</a:t>
            </a:r>
          </a:p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</a:rPr>
              <a:t>World space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400800" y="2338070"/>
            <a:ext cx="990600" cy="60181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0137" y="1957649"/>
            <a:ext cx="154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</a:rPr>
              <a:t>Coordinates in</a:t>
            </a:r>
          </a:p>
          <a:p>
            <a:r>
              <a:rPr lang="en-US" dirty="0" smtClean="0">
                <a:solidFill>
                  <a:srgbClr val="0070C0"/>
                </a:solidFill>
                <a:latin typeface="Calibri" panose="020F0502020204030204" pitchFamily="34" charset="0"/>
              </a:rPr>
              <a:t>Camera space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81200" y="2331035"/>
            <a:ext cx="990600" cy="608845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Eye (or camera) coordinates&#10;\end{itemize}&#10;\end{document}"/>
  <p:tag name="IGUANATEXSIZE" val="2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\textcolor{red}{&#10;Intended&#10;view volume}&#10;\end{document}"/>
  <p:tag name="IGUANATEXSIZE" val="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 \bf&#10;Need to map the intended view volume to canonical volume&#10;\end{document}"/>
  <p:tag name="IGUANATEXSIZE" val="2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\textcolor{red}{&#10;Canonical&#10;view volume}&#10;\end{document}"/>
  <p:tag name="IGUANATEXSIZE" val="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\textcolor{red}{&#10;Orthographic}&#10;\end{document}"/>
  <p:tag name="IGUANATEXSIZE" val="2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em\textcolor{red}{&#10;Perspective}&#10;\end{document}"/>
  <p:tag name="IGUANATEXSIZE" val="2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[-1,1]\times[-1,1]\times[-1,1]$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rthographic Projection Transformation}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(x,y,z)$ is mapped to $(x_p,y_p,z_p)$.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rojection plane: $z = 0$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Gaze direction: along $-z$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Clip coordinates&#10;\end{itemize}&#10;\end{document}"/>
  <p:tag name="IGUANATEXSIZE" val="2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x_p = x, y_p = y, z_p = 0$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rthographic Projection Transformation}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(x,y,z)$ is mapped to $(x_p,y_p,z_p)$.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x_p = x, y_p = y, z_p = 0$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is done in hardware after everything outside the cube \\&#10;$[-1,1]\times [-1,1]\times [-1,1]$ (canonical view volume)&#10;is clipped.&#10;\end{document}"/>
  <p:tag name="IGUANATEXSIZE" val="2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Need to map the intended view volume to the canonical view volume.&#10;\end{document}"/>
  <p:tag name="IGUANATEXSIZE" val="2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jection Normalization}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Need to map the intended view volume to the canonical view volume.&#10;\end{document}"/>
  <p:tag name="IGUANATEXSIZE" val="2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Note:} $n &gt; f$&#10;\end{document}"/>
  <p:tag name="IGUANATEXSIZE" val="2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want to map this to the\\ canonical view volume: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Normalized device coordinates&#10;\end{itemize}&#10;\end{document}"/>
  <p:tag name="IGUANATEXSIZE" val="2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[-1,1] \times [-1,1] \times [-1,1]$&#10;\end{document}"/>
  <p:tag name="IGUANATEXSIZE" val="2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rthographic Projection Transformation}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[-1,1] \times [-1,1] \times [-1,1]$&#10;\end{document}"/>
  <p:tag name="IGUANATEXSIZE" val="2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itial center of the cube: $(\frac{r+l}{2}, \frac{t+b}{2}, \frac{n+f}{2})$.&#10;\end{document}"/>
  <p:tag name="IGUANATEXSIZE" val="2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caling along $x : \frac{2}{r-l}$ &#10;\end{document}"/>
  <p:tag name="IGUANATEXSIZE" val="2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caling along $y : \frac{2}{t-b}$ &#10;\end{document}"/>
  <p:tag name="IGUANATEXSIZE" val="2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caling along $z : \frac{2}{n-f}$ &#10;\end{document}"/>
  <p:tag name="IGUANATEXSIZE" val="2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fter scaling the center moves to: &#10;\end{document}"/>
  <p:tag name="IGUANATEXSIZE" val="2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(\frac{r+l}{r-l}, \frac{t+b}{t-b}, \frac{n+f}{n-f})$.&#10;\end{document}"/>
  <p:tag name="IGUANATEXSIZE" val="2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M_{orth} = $&#10;\end{document}"/>
  <p:tag name="IGUANATEXSIZE" val="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Window (or screen) coordinates&#10;\end{itemize}&#10;\end{document}"/>
  <p:tag name="IGUANATEXSIZE" val="2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to move it to $(0,0,0)$&#10;\end{document}"/>
  <p:tag name="IGUANATEXSIZE" val="2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[-1,1] \times [-1,1] \times [-1,1]$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M_{orth} = $&#10;\end{document}"/>
  <p:tag name="IGUANATEXSIZE" val="2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f Orthographic projection:&#10;\end{document}"/>
  <p:tag name="IGUANATEXSIZE" val="2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jection Normalization}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Transformation}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projectors converge at the center\\ of projection: eye/camera location&#10;&#10;\end{document}"/>
  <p:tag name="IGUANATEXSIZE" val="2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em Projection plane: $z = d$ \text{\ \ }($d&lt;0$)&#10;\end{document}"/>
  <p:tag name="IGUANATEXSIZE" val="2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Need to figure out: $x_p$, $y_p$ and $z_p$&#10;\end{document}"/>
  <p:tag name="IGUANATEXSIZE" val="2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oints on the ray emanating from the origin and passing through $(x,y,z)$&#10;\\ are of the form $(\alpha x, \alpha y, \alpha z)$ for some $\alpha \geq 0$.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The transformations from model to\\&#10; world coordinates and from world to \\&#10;eye coordinates are usually combined \\&#10;into a {\bf Model-View matrix}.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ray intersects the plane $z=d$ at $\alpha = d/z$.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o, $(x_p, y_p, z_p) = ( \frac{x}{z/d}, \frac{y}{z/d}, \frac{z}{z/d})$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imple Perspective Projection}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x\\ y\\ z \\ 1&#10;\end{array}&#10;\right]&#10;$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\frac{x}{z/d} \\ &#10;\frac{y}{z/d} \\ &#10;d \\&#10;1 &#10;\end{array}&#10;\right]&#10;$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s there a matrix $M$ s.t.&#10;\end{document}"/>
  <p:tag name="IGUANATEXSIZE" val="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No!} - division by $z$ is non-linear. \\&#10;\end{document}"/>
  <p:tag name="IGUANATEXSIZE" val="2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alled {\bf non-uniform foreshortening}&#10;\end{document}"/>
  <p:tag name="IGUANATEXSIZE" val="2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images of objects farther is reduced in size compared to images\\&#10;of objects closer to the center of projection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x\\ y\\ z \\ 1&#10;\end{array}&#10;\right]&#10;$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4D Homogeneous coordinates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M&#10;$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 =\ \left[&#10;\begin{array}{c}&#10;\frac{x}{z/d} \\ &#10;\frac{y}{z/d} \\ &#10;d \\&#10;1 &#10;\end{array}&#10;\right]&#10;$&#10;\end{document}"/>
  <p:tag name="IGUANATEXSIZ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?$&#10;\end{document}"/>
  <p:tag name="IGUANATEXSIZE" val="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imple Perspective Projection}&#10;\end{document}"/>
  <p:tag name="IGUANATEXSIZE" val="2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Solution:} extend our use of homogeneous coordinates&#10;\end{document}"/>
  <p:tag name="IGUANATEXSIZE" val="2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arlier we represented a point $(x,y,z)$ by $(x,y,z,1)$ in \\&#10;homogeneous coordinates.&#10;\end{document}"/>
  <p:tag name="IGUANATEXSIZE" val="2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Now we allow it to be represented by any vector $(wx,wy,wz,w)$,\\&#10;where $w \neq 0$.&#10;\end{document}"/>
  <p:tag name="IGUANATEXSIZE" val="2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x\\ y\\ z \\ 1&#10;\end{array}&#10;\right]&#10;$&#10;\end{document}"/>
  <p:tag name="IGUANATEXSIZE" val="2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ccc}&#10;1 &amp; 0 &amp; 0 &amp; 0 \\&#10;0 &amp; 1 &amp; 0 &amp; 0\\&#10;0 &amp; 0 &amp; 1 &amp; 0\\&#10;0 &amp; 0 &amp; 1/d &amp; 0&#10;\end{array}&#10;\right]&#10;$&#10;\end{document}"/>
  <p:tag name="IGUANATEXSIZE" val="2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= \left[&#10;\begin{array}{c}&#10;x\\&#10;y\\&#10;z\\&#10;z/d&#10;\end{array}&#10;\right]&#10;$&#10;\end{document}"/>
  <p:tag name="IGUANATEXSIZE" val="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3D coordinates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represents the\\ point&#10; $(\frac{x}{z/d},\frac{y}{z/d},d)$}&#10;\end{document}"/>
  <p:tag name="IGUANATEXSIZE" val="2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Dividing by the fourth coordinate in the end is called \\&#10;{\bf perspective division}.&#10;\end{document}"/>
  <p:tag name="IGUANATEXSIZE" val="2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viewing volume is a Frustum - a truncated pyramid.&#10;&#10;\end{document}"/>
  <p:tag name="IGUANATEXSIZE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ecifying the Frustum}&#10;\end{document}"/>
  <p:tag name="IGUANATEXSIZE" val="2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l,b,n)$}&#10;\end{document}"/>
  <p:tag name="IGUANATEXSIZE" val="2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r,t,n)$}&#10;\end{document}"/>
  <p:tag name="IGUANATEXSIZE" val="2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n$\\&#10;plane}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f$\\&#10;plane}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ack}{\em&#10;To specify the frustum we specify:}&#10;\end{document}"/>
  <p:tag name="IGUANATEXSIZE" val="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2D coordinates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ack}{\em&#10;- the near and the far planes}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ack}{\em&#10;- the rectangle in which the frustum intersects the near plane}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ack}{&#10;The six numbers $l,r,t,b,n$ and $f$ specify the frustum.}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&#10;Lets use the near plane ($z=n$) as the projection plane.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&#10;From simple projective transformation, our matrix is:&#10;\end{document}"/>
  <p:tag name="IGUANATEXSIZE" val="2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ccc}&#10;1 &amp; 0 &amp; 0 &amp; 0 \\&#10;0 &amp; 1 &amp; 0 &amp; 0\\&#10;0 &amp; 0 &amp; 1 &amp; 0\\&#10;0 &amp; 0 &amp; 1/n &amp; 0&#10;\end{array}&#10;\right]&#10;$&#10;\end{document}"/>
  <p:tag name="IGUANATEXSIZE" val="2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x\\ y\\ z \\ 1&#10;\end{array}&#10;\right]&#10;$&#10;\end{document}"/>
  <p:tag name="IGUANATEXSIZE" val="2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= \left[&#10;\begin{array}{c}&#10;x\\&#10;y\\&#10;z\\&#10;z/n&#10;\end{array}&#10;\right]&#10;$&#10;\end{document}"/>
  <p:tag name="IGUANATEXSIZE" val="2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represents the point:}&#10;\end{document}"/>
  <p:tag name="IGUANATEXSIZE" val="2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ewing Transformations}&#10;\end{document}"/>
  <p:tag name="IGUANATEXSIZE" val="2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f we only care about the $x$ and $y$ coordinates, we can use a &#10;more general\\ matrix too: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ccc}&#10;1 &amp; 0 &amp; 0 &amp; 0 \\&#10;0 &amp; 1 &amp; 0 &amp; 0\\&#10;0 &amp; 0 &amp; \alpha &amp; \beta\\&#10;0 &amp; 0 &amp; 1/n &amp; 0&#10;\end{array}&#10;\right]&#10;$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}&#10;x\\ y\\ z \\ 1&#10;\end{array}&#10;\right]&#10;$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= \left[&#10;\begin{array}{c}&#10;x\\&#10;y\\&#10;\alpha z + \beta\\&#10;z/n&#10;\end{array}&#10;\right]&#10;$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\frac{x}{z/n},\frac{y}{z/n},n)$}&#10;\end{document}"/>
  <p:tag name="IGUANATEXSIZE" val="2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represents the point:}&#10;\end{document}"/>
  <p:tag name="IGUANATEXSIZE" val="2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\frac{x}{z/n},\frac{y}{z/n},\alpha n + \frac{\beta n}{z})$}&#10;\end{document}"/>
  <p:tag name="IGUANATEXSIZE" val="2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is retains information about the $z$-coordinate. Useful for depth&#10;testing.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\frac{x}{z/n},\frac{y}{z/n},\alpha n + \frac{\beta n}{z})$}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 One for each object to put\\ it in the world space.&#10;\end{document}"/>
  <p:tag name="IGUANATEXSIZE" val="2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x,y,z)$}&#10;\end{document}"/>
  <p:tag name="IGUANATEXSIZE" val="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We choose $\alpha$ and $\beta$ in such a way that the near and far&#10;planes\\ stay where they are.&#10;\end{document}"/>
  <p:tag name="IGUANATEXSIZE" val="2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$\implies$&#10;\end{document}"/>
  <p:tag name="IGUANATEXSIZE" val="2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$\alpha n + \frac{\beta n}{n} = n$ &#10;\end{document}"/>
  <p:tag name="IGUANATEXSIZE" val="2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$\alpha n + \frac{\beta n}{f} = f$ 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and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$\implies$&#10;\end{document}"/>
  <p:tag name="IGUANATEXSIZE" val="2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alpha = 1 + \frac{f}{n}$&#10;\end{document}"/>
  <p:tag name="IGUANATEXSIZE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&#10;and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beta = -f$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{\em Modelling Transformation:}}&#10;\end{document}"/>
  <p:tag name="IGUANATEXSIZE" val="2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l,b,n)$}&#10;\end{document}"/>
  <p:tag name="IGUANATEXSIZE" val="2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r,t,n)$}&#10;\end{document}"/>
  <p:tag name="IGUANATEXSIZE" val="2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n$\\&#10;plane}&#10;\end{document}"/>
  <p:tag name="IGUANATEXSIZE" val="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f$\\&#10;plane}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\frac{x}{z/n},\frac{y}{z/n},\alpha n + \frac{\beta n}{z})$}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x,y,z)$}&#10;\end{document}"/>
  <p:tag name="IGUANATEXSIZE" val="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=(\frac{x}{z/n},\frac{y}{z/n}, (1 + \frac{f}{n})n + \frac{-f n}{z})$}&#10;\end{document}"/>
  <p:tag name="IGUANATEXSIZE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=(\frac{x}{z/n},\frac{y}{z/n}, n + f - \frac{f n}{z})$}&#10;\end{document}"/>
  <p:tag name="IGUANATEXSIZE" val="2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matrix for doing this transformation is:&#10;\end{document}"/>
  <p:tag name="IGUANATEXSIZE" val="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\em Camera (eye) transformation:}&#10;\end{document}"/>
  <p:tag name="IGUANATEXSIZE" val="2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left[&#10;\begin{array}{cccc}&#10;1 &amp; 0 &amp; 0 &amp; 0 \\&#10;0 &amp; 1 &amp; 0 &amp; 0\\&#10;0 &amp; 0 &amp; \alpha &amp; \beta\\&#10;0 &amp; 0 &amp; 1/n &amp; 0&#10;\end{array}&#10;\right]&#10;$&#10;\end{document}"/>
  <p:tag name="IGUANATEXSIZE" val="2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= \left[&#10;\begin{array}{cccc}&#10;1 &amp; 0 &amp; 0 &amp; 0 \\&#10;0 &amp; 1 &amp; 0 &amp; 0\\&#10;0 &amp; 0 &amp; 1+\frac{f}{n}&amp; -f\\&#10;0 &amp; 0 &amp; 1/n &amp; 0&#10;\end{array}&#10;\right]&#10;$&#10;\end{document}"/>
  <p:tag name="IGUANATEXSIZE" val="2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=\ \ P$&#10;\end{document}"/>
  <p:tag name="IGUANATEXSIZE" val="2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l,b,n)$}&#10;\end{document}"/>
  <p:tag name="IGUANATEXSIZE" val="2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textcolor{blue}{&#10;$(r,t,n)$}&#10;\end{document}"/>
  <p:tag name="IGUANATEXSIZE" val="2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n$\\&#10;plane}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f$\\&#10;plane}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n$\\&#10;plane}&#10;\end{document}"/>
  <p:tag name="IGUANATEXSIZE" val="2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f$\\&#10;plane}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nverts from world coordinates\\ to camera coordinates. Just one\\&#10;for the whole scene.&#10;\end{document}"/>
  <p:tag name="IGUANATEXSIZE" val="2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$x$ and $y$ coordinates of these\\&#10;two points are the same.&#10;\end{document}"/>
  <p:tag name="IGUANATEXSIZE" val="2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\bf After the transformation:&#10;\end{document}"/>
  <p:tag name="IGUANATEXSIZE" val="2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The coordinates of the points in the near plane don't change.&#10;\end{document}"/>
  <p:tag name="IGUANATEXSIZE" val="2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n$\\&#10;plane}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olor,amsmath}&#10;\pagestyle{empty}&#10;\newcommand*{\cmcsans}{\fontfamily{comic}\selectfont}&#10;\DeclareTextFontCommand{\textcmcsans}{\cmcsans}&#10;&#10;\begin{document}\noindent\textcolor{blue}{\em&#10;$z=f$\\&#10;plane}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$z$-coordinates of points in the near and far planes don't change.&#10;\end{document}"/>
  <p:tag name="IGUANATEXSIZE" val="2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$z$-coordinates of the other points do change.&#10;\end{document}"/>
  <p:tag name="IGUANATEXSIZE" val="2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x,y,z)$}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Projection Transformation:}&#10;\end{document}"/>
  <p:tag name="IGUANATEXSIZE" val="2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&#10; $(\frac{x}{z/n},\frac{y}{z/n}, n + f - \frac{f n}{z})$}&#10;\end{document}"/>
  <p:tag name="IGUANATEXSIZE" val="2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Consider two points $(x_1,y_1,z_1)$ and $(x_2,y_2,z_2)$ with $z_1 &gt; z_2$}&#10;\end{document}"/>
  <p:tag name="IGUANATEXSIZE" val="2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$z'_1 = n + f - \frac{fn}{z_1}$&#10;\end{document}"/>
  <p:tag name="IGUANATEXSIZE" val="2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$z'_2 = n + f - \frac{fn}{z_2}$&#10;\end{document}"/>
  <p:tag name="IGUANATEXSIZE" val="2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$\implies z'_1 - z'_2 =  \frac{fn}{z_2} - \frac{fn}{z_1}$&#10;\end{document}"/>
  <p:tag name="IGUANATEXSIZE" val="2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$ = \frac{fn(z_1 - z_2)}{z_1z_2}$&#10;\end{document}"/>
  <p:tag name="IGUANATEXSIZE" val="2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&#10;$&gt; 0$&#10;\end{document}"/>
  <p:tag name="IGUANATEXSIZE" val="2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This means that the order of points along $z$-axis does not change.&#10;\end{document}"/>
  <p:tag name="IGUANATEXSIZE" val="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So, we can still use it for depth testing.&#10;\end{document}"/>
  <p:tag name="IGUANATEXSIZE" val="2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z_1 &gt; z_2$&#10;\end{document}"/>
  <p:tag name="IGUANATEXSIZE" val="2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nsures that the view volume is\\ mapped to the canonical view &#10;volume\\ which is $[-1,1]\times [-1,1]\times [-1,1]$.\\&#10;Depends on desired projection i.e.\\ ``type of lens&quot; used.&#10;&#10;&#10;\end{document}"/>
  <p:tag name="IGUANATEXSIZE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z'_1 &gt; z'_2$&#10;\end{document}"/>
  <p:tag name="IGUANATEXSIZE" val="2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\iff$&#10;\end{document}"/>
  <p:tag name="IGUANATEXSIZE" val="2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Projection Normalization}&#10;\end{document}"/>
  <p:tag name="IGUANATEXSIZE" val="2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[-1,1] \times [-1,1] \times [-1,1]$&#10;\end{document}"/>
  <p:tag name="IGUANATEXSIZE" val="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M_{per} = M_{orth} P$&#10;\end{document}"/>
  <p:tag name="IGUANATEXSIZE" val="2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M_{orth}$&#10;\end{document}"/>
  <p:tag name="IGUANATEXSIZE" val="2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P$&#10;\end{document}"/>
  <p:tag name="IGUANATEXSIZE" val="2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Final Perspective Matrix}&#10;\end{document}"/>
  <p:tag name="IGUANATEXSIZE" val="2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{\em&#10;$M_{per} = M_{orth} P$&#10;\end{document}"/>
  <p:tag name="IGUANATEXSIZE" val="2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 \left[&#10;\begin{array}{cccc}&#10;1 &amp; 0 &amp; 0 &amp; 0 \\&#10;0 &amp; 1 &amp; 0 &amp; 0\\&#10;0 &amp; 0 &amp; 1+\frac{f}{n}&amp; -f\\&#10;0 &amp; 0 &amp; 1/n &amp; 0&#10;\end{array}&#10;\right]&#10;$&#10;\end{document}"/>
  <p:tag name="IGUANATEXSIZE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Viewport(windowing)\\ Transformation:}&#10;\end{document}"/>
  <p:tag name="IGUANATEXSIZE" val="2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= \left[&#10;\begin{array}{cccc}&#10;\frac{2}{r-l} &amp; 0 &amp; 0 &amp; -\frac{r+l}{r-l} \\&#10;0 &amp; \frac{2}{t-b} &amp; 0 &amp; -\frac{t+b}{t-b}\\&#10;0 &amp; 0 &amp; \frac{2}{n-f} &amp; -\frac{n+f}{n-f}\\&#10;0 &amp; 0 &amp; 0 &amp; 1&#10;\end{array}&#10;\right]&#10;$&#10;\end{document}"/>
  <p:tag name="IGUANATEXSIZE" val="2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arraycolsep=1.4pt\def\arraystretch{2.2}&#10; = \left[&#10;\begin{array}{cccc}&#10;\frac{2}{r-l} &amp; 0 &amp;\ \  -\frac{r+l}{n(r-l)} &amp;\ \  0 \\&#10;0 &amp; \frac{2}{t-b} &amp;\  \ -\frac{t+b}{n(t-b)} &amp; \ \ 0 \\&#10;0 &amp; 0 &amp;\ \  \ \frac{n+f}{n(n-f)} &amp;\ \  -\frac{2f}{n-f}\\&#10;0 &amp; 0 &amp; \ \ 1/n &amp; \ \ 0&#10;\end{array}&#10;\right]&#10;$&#10;\end{document}"/>
  <p:tag name="IGUANATEXSIZE" val="2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Final Perspective Matrix}&#10;\end{document}"/>
  <p:tag name="IGUANATEXSIZE" val="2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ometimes, every entry is multiplied by $n$.&#10;\end{document}"/>
  <p:tag name="IGUANATEXSIZE" val="2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$ \arraycolsep=1.4pt\def\arraystretch{2.2}&#10;M_{per}= \left[&#10;\begin{array}{cccc}&#10;\frac{2n}{r-l} &amp; 0 &amp; \ \ -\frac{r+l}{r-l} &amp; \ \ 0 \\&#10;0 &amp; \frac{2n}{t-b} &amp; \ \ -\frac{t+b}{t-b} &amp; \ \ 0 \\&#10;0 &amp; 0 &amp; \ \ \ \frac{n+f}{n-f} &amp; \ \ -\frac{2fn}{n-f}\\&#10;0 &amp; 0 &amp; \ \ 1 &amp; \ \ 0&#10;\end{array}&#10;\right]&#10;$&#10;\end{document}"/>
  <p:tag name="IGUANATEXSIZE" val="2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Its the same because there is perspective division at the end.&#10;\end{document}"/>
  <p:tag name="IGUANATEXSIZE" val="2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$ \arraycolsep=1.4pt\def\arraystretch{2.2}&#10;M_{per}= \left[&#10;\begin{array}{cccc}&#10;\frac{2n}{r-l} &amp; 0 &amp; \ \ -\frac{r+l}{r-l} &amp; \ \ 0 \\&#10;0 &amp; \frac{2n}{t-b} &amp; \ \ -\frac{t+b}{t-b} &amp; \ \ 0 \\&#10;0 &amp; 0 &amp; \ \ \ \frac{n+f}{n-f} &amp; \ \ -\frac{2fn}{n-f}\\&#10;0 &amp; 0 &amp; \ \ 1 &amp; \ \ 0&#10;\end{array}&#10;\right]&#10;$&#10;\end{document}"/>
  <p:tag name="IGUANATEXSIZE" val="2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{\bf Perspective Matrix:}&#10;&#10;\end{document}"/>
  <p:tag name="IGUANATEXSIZE" val="2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bserve that: $w' = z$&#10;&#10;\end{document}"/>
  <p:tag name="IGUANATEXSIZE" val="2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\left[&#10;\begin{array}{c}&#10;x \\&#10;y\\&#10;z\\&#10;w&#10;\end{array}&#10;\right]&#10;$$&#10;\end{document}"/>
  <p:tag name="IGUANATEXSIZE" val="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aps from canonical view volume\\ to screen space - pixel coordinates.&#10;&#10;&#10;\end{document}"/>
  <p:tag name="IGUANATEXSIZE" val="2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\left[&#10;\begin{array}{c}&#10;x'\\&#10;y'\\&#10;z'\\&#10;w'&#10;\end{array}&#10;\right]&#10;$$&#10;\end{document}"/>
  <p:tag name="IGUANATEXSIZE" val="2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= M_{per}$&#10;\end{document}"/>
  <p:tag name="IGUANATEXSIZE" val="2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points in front of camera: $z &lt; 0$. &#10;&#10;\end{document}"/>
  <p:tag name="IGUANATEXSIZE" val="2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o, for those points: $w' &lt; 0$&#10;&#10;\end{document}"/>
  <p:tag name="IGUANATEXSIZE" val="2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Problem:} WebGL clips out points with negative $w$-coordinate!&#10;&#10;\end{document}"/>
  <p:tag name="IGUANATEXSIZE" val="2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Matrix}&#10;\end{document}"/>
  <p:tag name="IGUANATEXSIZE" val="2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erspective Normalization}&#10;\end{document}"/>
  <p:tag name="IGUANATEXSIZE" val="2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Solution:} Multiply every entry in the matrix by $-1$.&#10;&#10;\end{document}"/>
  <p:tag name="IGUANATEXSIZE" val="2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Due to perspective divide this does not change transformation but\\&#10;makes the&#10;$w$-coordinate of points in front of the camera positive.&#10;&#10;\end{document}"/>
  <p:tag name="IGUANATEXSIZE" val="2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Perspective Matrix}\\&#10;to be used in WebGL coding: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ewing Transformations}&#10;\end{document}"/>
  <p:tag name="IGUANATEXSIZE" val="2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$ \arraycolsep=1.4pt\def\arraystretch{2.2}&#10;M_{per}= \left[&#10;\begin{array}{cccc}&#10;-\frac{2n}{r-l} &amp; 0 &amp; \ \ \frac{r+l}{r-l} &amp; \ \ 0 \\&#10;0 &amp; -\frac{2n}{t-b} &amp; \ \ \frac{t+b}{t-b} &amp; \ \ 0 \\&#10;0 &amp; 0 &amp; \ \ \ -\frac{n+f}{n-f} &amp; \ \ \frac{2fn}{n-f}\\&#10;0 &amp; 0 &amp; \ \ -1 &amp; \ \ 0&#10;\end{array}&#10;\right]&#10;$&#10;\end{document}"/>
  <p:tag name="IGUANATEXSIZE" val="2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Note:} Sometimes $n$ and $f$ are treated as distances to the near&#10;and far\\ planes respectively. In that case the planes are $z=-n$ and $z=-f$.&#10;\end{document}"/>
  <p:tag name="IGUANATEXSIZE" val="2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ecifying a symmetric frustum}&#10;\end{document}"/>
  <p:tag name="IGUANATEXSIZE" val="2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pecified using: \texttt{fovy} angle, \texttt{aspect} = $w/h$&#10;, \texttt{near} and \texttt{far}. &#10;\end{document}"/>
  <p:tag name="IGUANATEXSIZE" val="2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fovy = angle between the\\&#10; top and bottom planes}&#10;\end{document}"/>
  <p:tag name="IGUANATEXSIZE" val="1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(not between the lines)}&#10;\end{document}"/>
  <p:tag name="IGUANATEXSIZE" val="1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The frustum is symmetric\\ around the $-z$ axis.&#10;}&#10;\end{document}"/>
  <p:tag name="IGUANATEXSIZE" val="1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nversion to previous parameters: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&#10;\texttt{near} {\em and} \texttt{far} {\em are distances to\\ the near and far planes.&#10;}}&#10;\end{document}"/>
  <p:tag name="IGUANATEXSIZE" val="1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n = -$\texttt{near}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mputer Viewing}&#10;\end{document}"/>
  <p:tag name="IGUANATEXSIZE" val="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f = -$\texttt{far}&#10;\end{document}"/>
  <p:tag name="IGUANATEXSIZE" val="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t=$ \texttt{near}$\ tan(fovy/2)$&#10;\end{document}"/>
  <p:tag name="IGUANATEXSIZE" val="2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r = t\cdot$\texttt{aspect}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b = -t$ 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l = -r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ree main aspects: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idterm exam on October 17 during class hours.&#10;\end{document}"/>
  <p:tag name="IGUANATEXSIZE" val="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ositioning the camera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\em setting the model-view matrix&#10;\end{document}"/>
  <p:tag name="IGUANATEXSIZE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electing a lens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- setting the projection matrix&#10;\end{document}"/>
  <p:tag name="IGUANATEXSIZE" val="2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lipping&#10;\end{document}"/>
  <p:tag name="IGUANATEXSIZE" val="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- setting the viewing volume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amera or Eye Transformation}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hat do we need to specify our ``viewpoint&quot; in 3D?&#10;\end{document}"/>
  <p:tag name="IGUANATEXSIZE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amera or eye position 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e$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Read Chapter 5.&#10;\end{document}"/>
  <p:tag name="IGUANATEXSIZE" val="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gaze direction &#10;\end{document}"/>
  <p:tag name="IGUANATEXSIZE" val="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g}$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view-up vector 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t}$&#10;\end{document}"/>
  <p:tag name="IGUANATEXSIZE" val="2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unit vector opposite to the gaze direction}&#10;\end{document}"/>
  <p:tag name="IGUANATEXSIZE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vector}&#10;\end{document}"/>
  <p:tag name="IGUANATEXSIZE" val="2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vector}&#10;\end{document}"/>
  <p:tag name="IGUANATEXSIZE" val="2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blue}{All the above specified in world coordinates.}&#10;\end{document}"/>
  <p:tag name="IGUANATEXSIZE" val="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amera space coordinate frame:&#10;\end{document}"/>
  <p:tag name="IGUANATEXSIZE" val="2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rigin: e&#10;\end{document}"/>
  <p:tag name="IGUANATEXSIZE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Discussion of 2015 Midterm questions (and other questions): \\ 17:30, Wed, 12th October&#10;\end{document}"/>
  <p:tag name="IGUANATEXSIZE" val="2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w} = - \vec{g} /\| \vec{g}\|$&#10;\end{document}"/>
  <p:tag name="IGUANATEXSIZE" val="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v} = \vec{t} /\| \vec{t}\|$&#10;\end{document}"/>
  <p:tag name="IGUANATEXSIZE" val="2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vec{u} = \vec{v} \times \vec{w}$&#10;\end{document}"/>
  <p:tag name="IGUANATEXSIZE" val="2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unit vector to the right of viewer}&#10;\end{document}"/>
  <p:tag name="IGUANATEXSIZE" val="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unit vector in the up direction}&#10;\end{document}"/>
  <p:tag name="IGUANATEXSIZE" val="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em \textcolor{red}{location}&#10;\end{document}"/>
  <p:tag name="IGUANATEXSIZE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amera or Eye Transformation}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Camera Coordinate Frame&#10;\end{document}"/>
  <p:tag name="IGUANATEXSIZE" val="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World Coordinate Frame&#10;\end{document}"/>
  <p:tag name="IGUANATEXSIZE" val="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amera or Eye Transformation}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ssignment 5 is due on October 18th but please try to do it\\ earlier&#10;as it will help you prepare for the midterm exam.&#10;\end{document}"/>
  <p:tag name="IGUANATEXSIZE" val="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columns are homogeneous coordinates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red}{\em&#10;Matrix that implements Camera transformation}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boldsymbol{\beta}$ &#10;\end{document}"/>
  <p:tag name="IGUANATEXSIZE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\boldsymbol{\alpha}$ 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=\left[&#10;\begin{array}{cccc}&#10;\vec{u} &amp; \vec{v} &amp; \vec{w} &amp; e&#10;\end{array}&#10;\right]^{-1}$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M_{cam}$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amera or Eye Transformation}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The vectors $\vec{u}$, $\vec{v}$ and $\vec{w}$ define the positive&#10;$x$, $y$ and $z$ directions\\ respectively in the Camera space.}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In the Camera space, the camera is place at the origin, the gaze\\&#10;direction is along the $-z$ axis and the up direction is along the\\&#10;$+y$ axis.}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By default $M_{cam}$ is the Identity matrix,\\ i.e.,&#10;the world space and the camera space\\ are identical.}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ypical Frames used in Computer Graphics}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amera or Eye Transformation}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Compute $M_{cam}$.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 \noindent&#10;Camera placed at $(d,0,0)$ and\\ looking towards origin.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From the world perspective the camera is translated by $(0,0,d)$&#10;and rotated by $90$ degrees around the $y$-axis.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This corresponds to the transformation matrix: &#10;$R_Y(90)\cdot T(0,0,d)$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From, the camera perspective, its the inverse. So,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 \noindent&#10;$M_{cam} = (R_Y(90)\cdot T(0,0,d))^{-1}&#10; = T(0,0,-d)\cdot R_Y(-90)$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 \noindent&#10;{\bf Method 1:} 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Method 2: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M_{cam}$ 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Object (or model) coordinates&#10;\end{itemize}&#10;\end{document}"/>
  <p:tag name="IGUANATEXSIZE" val="2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$=\left[&#10;\begin{array}{cccc}&#10;\vec{u} &amp; \vec{v} &amp; \vec{w} &amp; e&#10;\end{array}&#10;\right]^{-1}$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ewing}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rthographic Projection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erspective Projection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projectors are parallel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projectors meet at a point}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\em Projection}&#10;\end{document}"/>
  <p:tag name="IGUANATEXSIZE" val="2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Camera Space $\rightarrow$ 2D 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ewing}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erspective: 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egin{itemize}&#10;\item World coordinates&#10;\end{itemize}&#10;\end{document}"/>
  <p:tag name="IGUANATEXSIZE" val="2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rthographic: 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\em In both cases there is a notion of a view volume}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viewing plane: $z=0$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ewing}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{\em canonical view volume}\\&#10;in WebGL is the cube with side\\&#10;length $2$ centered at the origin.&#10;\end{document}"/>
  <p:tag name="IGUANATEXSIZE" val="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[-1,1]\times[-1,1]\times[-1,1]$&#10;\end{document}"/>
  <p:tag name="IGUANATEXSIZE" val="2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verything outside the canonical view volume is clipped.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verything inside the canonical view volume is {\bf projected\\ orthographically}.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\em Canonical view volume}&#10;\end{document}"/>
  <p:tag name="IGUANATEXSIZE" val="2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jection Normalization}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4317</TotalTime>
  <Words>9</Words>
  <Application>Microsoft Office PowerPoint</Application>
  <PresentationFormat>On-screen Show (4:3)</PresentationFormat>
  <Paragraphs>5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Saurabh Ray</cp:lastModifiedBy>
  <cp:revision>70</cp:revision>
  <dcterms:created xsi:type="dcterms:W3CDTF">2006-08-16T00:00:00Z</dcterms:created>
  <dcterms:modified xsi:type="dcterms:W3CDTF">2016-10-10T12:49:03Z</dcterms:modified>
</cp:coreProperties>
</file>